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Poppi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Poppi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oppins-bold.fntdata"/><Relationship Id="rId6" Type="http://schemas.openxmlformats.org/officeDocument/2006/relationships/slide" Target="slides/slide1.xml"/><Relationship Id="rId18" Type="http://schemas.openxmlformats.org/officeDocument/2006/relationships/font" Target="fonts/Poppi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a4d78a3dd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ea4d78a3dd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a4d78a3dd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ea4d78a3dd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ea4d78a3dd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ea4d78a3dd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ea4d78a3d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ea4d78a3d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ea4d78a3d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ea4d78a3d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a4d78a3d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ea4d78a3d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ea4d78a3d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ea4d78a3d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ea4d78a3dd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ea4d78a3d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a4d78a3dd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a4d78a3dd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a4d78a3dd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ea4d78a3dd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ea4d78a3dd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ea4d78a3dd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