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7" autoAdjust="0"/>
  </p:normalViewPr>
  <p:slideViewPr>
    <p:cSldViewPr snapToGrid="0">
      <p:cViewPr varScale="1">
        <p:scale>
          <a:sx n="88" d="100"/>
          <a:sy n="88" d="100"/>
        </p:scale>
        <p:origin x="6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pl-P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Powitaj uczniów, przedstaw uczniom cel lekcji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b="0" dirty="0" smtClean="0">
                <a:effectLst/>
              </a:rPr>
              <a:t/>
            </a:r>
            <a:br>
              <a:rPr lang="pl-PL" b="0" dirty="0" smtClean="0">
                <a:effectLst/>
              </a:rPr>
            </a:b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Możesz wykorzystać poniższy tekst:</a:t>
            </a:r>
          </a:p>
          <a:p>
            <a:pPr marL="158750" indent="0" rtl="0">
              <a:buNone/>
            </a:pP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Dzień dobry! Witajcie na zajęciach poświęconych szczepieniom ochronnym. Dziś poznacie rolę, jaką pełnią szczepienia ochronne w zapobieganiu chorobom zakaźnym i ich powikłaniom.</a:t>
            </a:r>
            <a:endParaRPr lang="pl-PL" b="0" dirty="0" smtClean="0">
              <a:effectLst/>
            </a:endParaRPr>
          </a:p>
          <a:p>
            <a:pPr marL="158750" indent="0">
              <a:buNone/>
            </a:pPr>
            <a:r>
              <a:rPr lang="pl-PL" b="0" dirty="0" smtClean="0">
                <a:effectLst/>
              </a:rPr>
              <a:t/>
            </a:r>
            <a:br>
              <a:rPr lang="pl-PL" b="0" dirty="0" smtClean="0">
                <a:effectLst/>
              </a:rPr>
            </a:b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d17d72ab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d17d72ab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pl-P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Czym jest COVID-19 – Przypomnienie</a:t>
            </a:r>
          </a:p>
          <a:p>
            <a:pPr marL="158750" indent="0" rtl="0">
              <a:buNone/>
            </a:pP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Korzystając z materiałów dla nauczyciela i prezentacji, przedstaw uczniom najważniejsze fakty o COVID-19.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b="0" dirty="0" smtClean="0">
                <a:effectLst/>
              </a:rPr>
              <a:t/>
            </a:r>
            <a:br>
              <a:rPr lang="pl-PL" b="0" dirty="0" smtClean="0">
                <a:effectLst/>
              </a:rPr>
            </a:b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Możesz wykorzystać poniższy tekst: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Temat szczepień ochronnych stał się w ostatnim czasie bardzo popularny za sprawą pandemii COVID-19. Chorobę tę wywołuje wirus SARAS-CoV-2. SARS-CoV-2 jest jednym z kilku chorobotwórczych </a:t>
            </a:r>
            <a:r>
              <a:rPr lang="pl-PL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koronawirusów</a:t>
            </a: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atakujących człowieka. SARS-CoV-2 rozprzestrzenia się głównie drogą kropelkową, np. w wyniku kaszlu lub kichania. 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Wśród osób, u których wystąpią objawy, większość wyzdrowieje z choroby bez konieczności leczenia szpitalnego. Pewna grupa poważnie choruje i wymaga tlenu, a kilka procent poważnie choruje i wymaga intensywnej opieki.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Powikłania prowadzące do śmierci mogą obejmować niewydolność oddechową, zespół ostrej niewydolności oddechowej (ARDS), posocznicę i wstrząs septyczny, chorobę zakrzepowo-zatorową i/lub niewydolność wielonarządową, w tym uszkodzenie serca, wątroby lub nerek.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 rzadkich sytuacjach, kilka tygodni po zakażeniu, u dzieci może rozwinąć się ciężki zespół zapalny. Niektóre osoby, które miały COVID-19, niezależnie od tego, czy potrzebowały hospitalizacji, czy nie, nadal doświadczają objawów, w tym zmęczenia, problemów z koncentracją, objawów oddechowych i neurologicznych tzw. mgła mózgowa.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Według WHO na całym świecie, do 26 sierpnia 2021 r., odnotowano prawie  215 000 000 potwierdzonych przypadków COVID-19, w tym prawie 4 500 000 zgonów zgłoszonych do WHO.  Do dnia 25 sierpnia 2021 r. podano łącznie 5 000 000 000 dawek szczepionki. Do Polski, w ramach dobrowolnego programu szczepień, trafiły już pierwsze szczepionki przeciw COVID-19.</a:t>
            </a:r>
            <a:endParaRPr lang="pl-PL" b="0" dirty="0" smtClean="0">
              <a:effectLst/>
            </a:endParaRPr>
          </a:p>
          <a:p>
            <a:pPr marL="15875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d17d72ab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d17d72ab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pl-P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Ćwiczenie - Zapamiętaj to (1)</a:t>
            </a:r>
          </a:p>
          <a:p>
            <a:pPr marL="158750" indent="0" rtl="0">
              <a:buNone/>
            </a:pP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Rozdaj uczniom karty pracy 1. Przeprowadź z uczniami ćwiczenie “Zapamiętaj to (1)”.</a:t>
            </a:r>
            <a:endParaRPr lang="pl-PL" b="0" dirty="0" smtClean="0">
              <a:effectLst/>
            </a:endParaRPr>
          </a:p>
          <a:p>
            <a:pPr marL="15875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d17d72a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d17d72a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pl-P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Ćwiczenie - Jak pokonać chorobę 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endParaRPr lang="pl-PL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Podziel uczniów na 4 grupy. Rozdaj uczniom karty pracy, flipcharty, flamastry. Zadaniem grup uczniów będzie zapoznanie się z opisami wybranych          jednostek chorobowych: polio i ospy (2 grupy pracują równolegle nad jednym opisem), a następnie przygotowanie dla klasy krótkiej prezentacji na temat wybranej choroby (w tym: skutków choroby, liczby </a:t>
            </a:r>
            <a:r>
              <a:rPr lang="pl-PL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zachorowań</a:t>
            </a: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 zgonów we wskazanym okresie). </a:t>
            </a:r>
            <a:endParaRPr lang="pl-PL" b="0" dirty="0" smtClean="0">
              <a:effectLst/>
            </a:endParaRPr>
          </a:p>
          <a:p>
            <a:pPr marL="15875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d17d72ab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d17d72ab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pl-P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Ćwiczenie - Zapamiętaj to (2)</a:t>
            </a:r>
          </a:p>
          <a:p>
            <a:pPr marL="158750" indent="0" rtl="0">
              <a:buNone/>
            </a:pP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Rozdaj uczniom karty pracy 2. Przeprowadź z uczniami ponownie ćwiczenie “Zapamiętaj to (2)”. </a:t>
            </a:r>
            <a:endParaRPr lang="pl-PL" b="0" dirty="0" smtClean="0">
              <a:effectLst/>
            </a:endParaRPr>
          </a:p>
          <a:p>
            <a:pPr marL="15875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d17d72ab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d17d72ab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pl-P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Jak działa szczepionka</a:t>
            </a:r>
          </a:p>
          <a:p>
            <a:pPr marL="158750" indent="0" rtl="0">
              <a:buNone/>
            </a:pP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Przedstaw uczniom jak działa szczepionka. Bazując na wykonanych ćwiczeniach “Zapamiętaj to (1) i (2)”, wytłumacz, na czym polega mechanizm działania pamięci immunologicznej. Wyjaśnij, w jaki sposób szczepienia chronią populację przed zachorowaniem na choroby takie jak COVID-19.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b="0" dirty="0" smtClean="0">
                <a:effectLst/>
              </a:rPr>
              <a:t/>
            </a:r>
            <a:br>
              <a:rPr lang="pl-PL" b="0" dirty="0" smtClean="0">
                <a:effectLst/>
              </a:rPr>
            </a:b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Możesz wykorzystać poniższy tekst: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Szczepionki to specjalne preparaty biologiczne, które po podaniu stymulują naturalne mechanizmy obronne organizmu. Szczepionki zawierające ściśle określone zmodyfikowane patogeny lub ich fragmenty (tzw. antygeny) lub kwasy nukleinowe, z których organizm człowieka może sam wytworzyć antygeny. Taką szczepionką zawierającą kwasy nukleinowe jest szczepionka mRNA przeciw COVID-19, którą będą szczepione dzieci w Polsce. Co istotne, podanie szczepionki prowadzi do wytworzenia skutecznej ochrony na dany patogen poprzez produkcję przeciwciał i specyficznych komórek pamięci immunologicznej, ale podanie szczepionki nie wywołuje choroby. 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Dlatego, gdy zaszczepiona osoba zetknie się z prawdziwym chorobotwórczym patogenem, to go szybko i skutecznie zwalczy dzięki wcześniej wyprodukowanym przeciwciałom i komórkom pamięci immunologicznej. Również istotne jest to, aby podać dwie dawki szczepionki. Podanie pierwszej dawki rozpoczyna proces budowania ochrony. Natomiast, druga dawka to </a:t>
            </a:r>
            <a:r>
              <a:rPr lang="pl-PL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tzw</a:t>
            </a: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“wzmacniacz”, którego celem jest zwiększenie skuteczności i wydłużenie działania ochronnego szczepionki. Podobnie, podczas ćwiczenia na zapamiętywania, wasze wyniki poprawiły się w drugiej turze, ponieważ za drugim razem wasza pamięć lepiej zadziałała na słowa, które już znaliście.</a:t>
            </a:r>
            <a:endParaRPr lang="pl-PL" b="0" dirty="0" smtClean="0">
              <a:effectLst/>
            </a:endParaRPr>
          </a:p>
          <a:p>
            <a:pPr marL="15875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d17d72ab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d17d72ab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pl-P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Jak działa szczepionka</a:t>
            </a:r>
          </a:p>
          <a:p>
            <a:pPr marL="158750" indent="0" rtl="0">
              <a:buNone/>
            </a:pP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Przedstaw uczniom jak działa szczepionka. Bazując na wykonanych ćwiczeniach “Zapamiętaj to (1) i (2)”, wytłumacz, na czym polega mechanizm działania pamięci immunologicznej. Wyjaśnij, w jaki sposób szczepienia chronią populację przed zachorowaniem na choroby takie jak COVID-19.</a:t>
            </a:r>
            <a:endParaRPr lang="pl-PL" b="0" dirty="0" smtClean="0">
              <a:effectLst/>
            </a:endParaRPr>
          </a:p>
          <a:p>
            <a:pPr rtl="0"/>
            <a:endParaRPr lang="pl-PL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Możesz wykorzystać poniższy tekst: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Szczepionki to specjalne preparaty biologiczne, które po podaniu stymulują naturalne mechanizmy obronne organizmu. Szczepionki zawierające ściśle określone zmodyfikowane patogeny lub ich fragmenty (tzw. antygeny) lub kwasy nukleinowe, z których organizm człowieka może sam wytworzyć antygeny. Taką szczepionką zawierającą kwasy nukleinowe jest szczepionka mRNA przeciw COVID-19, którą będą szczepione dzieci w Polsce. Co istotne, podanie szczepionki prowadzi do wytworzenia skutecznej ochrony na dany patogen poprzez produkcję przeciwciał i specyficznych komórek pamięci immunologicznej, ale podanie szczepionki nie wywołuje choroby. 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Dlatego, gdy zaszczepiona osoba zetknie się z prawdziwym chorobotwórczym patogenem, to go szybko i skutecznie zwalczy dzięki wcześniej wyprodukowanym przeciwciałom i komórkom pamięci immunologicznej. Również istotne jest to, aby podać dwie dawki szczepionki. Podanie pierwszej dawki rozpoczyna proces budowania ochrony. Natomiast, druga dawka to </a:t>
            </a:r>
            <a:r>
              <a:rPr lang="pl-PL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tzw</a:t>
            </a:r>
            <a:r>
              <a:rPr lang="pl-PL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“wzmacniacz”, którego celem jest zwiększenie skuteczności i wydłużenie działania ochronnego szczepionki. Podobnie, podczas ćwiczenia na zapamiętywania, wasze wyniki poprawiły się w drugiej turze, ponieważ za drugim razem wasza pamięć lepiej zadziałała na słowa, które już znaliście.</a:t>
            </a:r>
            <a:endParaRPr lang="pl-PL" b="0" dirty="0" smtClean="0">
              <a:effectLst/>
            </a:endParaRPr>
          </a:p>
          <a:p>
            <a:pPr marL="15875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d17d72ab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d17d72ab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pl-P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Podsumowanie zajęć</a:t>
            </a:r>
          </a:p>
          <a:p>
            <a:pPr marL="158750" indent="0" rtl="0">
              <a:buNone/>
            </a:pP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Zadaj uczniom pytanie: czy należy zaprzestać stosowania szczepień ochronnych przeciw chorobom takim jak ospa, polio, COVID-19? </a:t>
            </a:r>
            <a:endParaRPr lang="pl-PL" b="0" dirty="0" smtClean="0">
              <a:effectLst/>
            </a:endParaRPr>
          </a:p>
          <a:p>
            <a:pPr marL="158750" indent="0" rtl="0"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Poproś uczniów o uzasadnienie swojego zdania.</a:t>
            </a:r>
            <a:endParaRPr lang="pl-PL" b="0" dirty="0" smtClean="0">
              <a:effectLst/>
            </a:endParaRPr>
          </a:p>
          <a:p>
            <a:pPr marL="15875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d17d72ab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d17d72ab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Podziękuj uczniom za aktywny udział w zajęciach.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298</Words>
  <Application>Microsoft Office PowerPoint</Application>
  <PresentationFormat>Pokaz na ekranie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Edulab_as</dc:creator>
  <cp:lastModifiedBy>Edulab_as</cp:lastModifiedBy>
  <cp:revision>2</cp:revision>
  <dcterms:modified xsi:type="dcterms:W3CDTF">2021-09-01T10:56:40Z</dcterms:modified>
</cp:coreProperties>
</file>